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9" r:id="rId2"/>
    <p:sldId id="270" r:id="rId3"/>
    <p:sldId id="272" r:id="rId4"/>
    <p:sldId id="282" r:id="rId5"/>
    <p:sldId id="281" r:id="rId6"/>
    <p:sldId id="279" r:id="rId7"/>
    <p:sldId id="280" r:id="rId8"/>
    <p:sldId id="271" r:id="rId9"/>
    <p:sldId id="274" r:id="rId10"/>
    <p:sldId id="275" r:id="rId11"/>
    <p:sldId id="276" r:id="rId12"/>
    <p:sldId id="277" r:id="rId13"/>
    <p:sldId id="273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897A9-36EE-433B-BF02-2B3BC0529146}" type="datetimeFigureOut">
              <a:rPr lang="da-DK" smtClean="0"/>
              <a:t>21-06-2017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04D89-2346-4E84-8B40-E658993B74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14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F74-AF56-4CD6-8D5A-4728BB84E872}" type="datetime1">
              <a:rPr lang="da-DK" smtClean="0"/>
              <a:t>21-06-2017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D3E8-8505-4DD4-86E4-F79980BD8A0C}" type="datetime1">
              <a:rPr lang="da-DK" smtClean="0"/>
              <a:t>21-06-2017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33FD-0EB3-43F3-ADE5-346C0F694B94}" type="datetime1">
              <a:rPr lang="da-DK" smtClean="0"/>
              <a:t>21-06-2017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FE3D-1CC4-46E6-A6A7-4E681A30CDE5}" type="datetime1">
              <a:rPr lang="da-DK" smtClean="0"/>
              <a:t>21-06-2017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66DB-8058-4AAC-B066-443367F17BDF}" type="datetime1">
              <a:rPr lang="da-DK" smtClean="0"/>
              <a:t>21-06-2017</a:t>
            </a:fld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08A8-E822-4B00-9EF2-93B2455D08BE}" type="datetime1">
              <a:rPr lang="da-DK" smtClean="0"/>
              <a:t>21-06-2017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A790-120B-4B07-864C-29DE9ADB1CDD}" type="datetime1">
              <a:rPr lang="da-DK" smtClean="0"/>
              <a:t>21-06-2017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5F8A-D9E0-4E9F-A752-2604348F04B9}" type="datetime1">
              <a:rPr lang="da-DK" smtClean="0"/>
              <a:t>21-06-2017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7BDE-ABA0-459C-A4BF-C52199FD21AE}" type="datetime1">
              <a:rPr lang="da-DK" smtClean="0"/>
              <a:t>21-06-2017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CA7F-8322-4C6B-B35F-E67D91D35CB2}" type="datetime1">
              <a:rPr lang="da-DK" smtClean="0"/>
              <a:t>21-06-2017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C4-E139-4275-A157-4966B2AF6454}" type="datetime1">
              <a:rPr lang="da-DK" smtClean="0"/>
              <a:t>21-06-2017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396618-D77C-4225-B1DA-759E41235DAF}" type="datetime1">
              <a:rPr lang="da-DK" smtClean="0"/>
              <a:t>21-06-2017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Corps Consulaire, Arhus, Denmark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ED89F6A-8CC2-4692-AEB7-BDB40F62E7DF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11144" cy="1274763"/>
          </a:xfrm>
        </p:spPr>
        <p:txBody>
          <a:bodyPr>
            <a:normAutofit/>
          </a:bodyPr>
          <a:lstStyle/>
          <a:p>
            <a:r>
              <a:rPr lang="da-DK" sz="3600" dirty="0" smtClean="0"/>
              <a:t>Generalforsamling</a:t>
            </a:r>
            <a:br>
              <a:rPr lang="da-DK" sz="3600" dirty="0" smtClean="0"/>
            </a:br>
            <a:r>
              <a:rPr lang="da-DK" sz="3600" dirty="0" smtClean="0"/>
              <a:t>CCA</a:t>
            </a: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da-DK" b="1" dirty="0"/>
              <a:t>Dagsorden:</a:t>
            </a:r>
            <a:endParaRPr lang="da-DK" dirty="0"/>
          </a:p>
          <a:p>
            <a:pPr lvl="0"/>
            <a:r>
              <a:rPr lang="da-DK" dirty="0"/>
              <a:t>Valg af dirigent.</a:t>
            </a:r>
          </a:p>
          <a:p>
            <a:pPr lvl="0"/>
            <a:r>
              <a:rPr lang="da-DK" dirty="0"/>
              <a:t>Formandens beretning. Herunder orientering af næstformanden om arbejdet i bestyrelsen for CCDK.</a:t>
            </a:r>
          </a:p>
          <a:p>
            <a:pPr lvl="0"/>
            <a:r>
              <a:rPr lang="da-DK" dirty="0"/>
              <a:t>Fremlæggelse af </a:t>
            </a:r>
            <a:r>
              <a:rPr lang="da-DK" dirty="0" smtClean="0"/>
              <a:t>regnskab.</a:t>
            </a:r>
            <a:endParaRPr lang="da-DK" dirty="0"/>
          </a:p>
          <a:p>
            <a:pPr lvl="0"/>
            <a:r>
              <a:rPr lang="da-DK" dirty="0"/>
              <a:t>Fastsættelse af kontingent og </a:t>
            </a:r>
            <a:r>
              <a:rPr lang="da-DK" dirty="0" smtClean="0"/>
              <a:t>indskud.</a:t>
            </a:r>
            <a:endParaRPr lang="da-DK" dirty="0"/>
          </a:p>
          <a:p>
            <a:pPr lvl="0"/>
            <a:r>
              <a:rPr lang="da-DK" dirty="0"/>
              <a:t>Indkomne </a:t>
            </a:r>
            <a:r>
              <a:rPr lang="da-DK" dirty="0" smtClean="0"/>
              <a:t>forslag.</a:t>
            </a:r>
            <a:endParaRPr lang="da-DK" dirty="0"/>
          </a:p>
          <a:p>
            <a:pPr lvl="0"/>
            <a:r>
              <a:rPr lang="da-DK" dirty="0"/>
              <a:t>Valg af medlemmer til bestyrelsen/Rådet. </a:t>
            </a:r>
          </a:p>
          <a:p>
            <a:pPr lvl="0"/>
            <a:r>
              <a:rPr lang="da-DK" dirty="0"/>
              <a:t>Valg af revisor</a:t>
            </a:r>
          </a:p>
          <a:p>
            <a:pPr lvl="0"/>
            <a:r>
              <a:rPr lang="da-DK" dirty="0"/>
              <a:t>Eventuelt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09" y="332656"/>
            <a:ext cx="13716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0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Kontingent for 2017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114300" indent="0">
              <a:buNone/>
            </a:pPr>
            <a:r>
              <a:rPr lang="da-DK" dirty="0"/>
              <a:t>Rådet/bestyrelsen foreslår </a:t>
            </a:r>
            <a:r>
              <a:rPr lang="da-DK" b="1" dirty="0"/>
              <a:t>uændret kontingent</a:t>
            </a:r>
            <a:r>
              <a:rPr lang="da-DK" dirty="0"/>
              <a:t>, årligt for aktive medlemmer 500 kr., for passive medlemmer 200 kr. - det foreslås at </a:t>
            </a:r>
            <a:r>
              <a:rPr lang="da-DK" b="1" dirty="0"/>
              <a:t>indskud for nye medlemmer</a:t>
            </a:r>
            <a:r>
              <a:rPr lang="da-DK" dirty="0"/>
              <a:t>, konsuler 750 </a:t>
            </a:r>
            <a:r>
              <a:rPr lang="da-DK" dirty="0" err="1"/>
              <a:t>kr</a:t>
            </a:r>
            <a:r>
              <a:rPr lang="da-DK" dirty="0"/>
              <a:t> / generalkonsul suler 1500 kr. fremover </a:t>
            </a:r>
            <a:r>
              <a:rPr lang="da-DK" b="1" dirty="0"/>
              <a:t>bortfalder</a:t>
            </a:r>
            <a:r>
              <a:rPr lang="da-DK" dirty="0"/>
              <a:t>.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71600" cy="127444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532859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Indkomne forslag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/>
              <a:t> </a:t>
            </a:r>
          </a:p>
          <a:p>
            <a:pPr marL="114300" indent="0">
              <a:buNone/>
            </a:pPr>
            <a:r>
              <a:rPr lang="da-DK" dirty="0"/>
              <a:t>A</a:t>
            </a:r>
            <a:r>
              <a:rPr lang="da-DK" dirty="0" smtClean="0"/>
              <a:t>t </a:t>
            </a:r>
            <a:r>
              <a:rPr lang="da-DK" b="1" dirty="0"/>
              <a:t>vedtægternes § </a:t>
            </a:r>
            <a:r>
              <a:rPr lang="da-DK" b="1" dirty="0" smtClean="0"/>
              <a:t>4 </a:t>
            </a:r>
            <a:r>
              <a:rPr lang="da-DK" dirty="0" smtClean="0"/>
              <a:t>ændres </a:t>
            </a:r>
            <a:r>
              <a:rPr lang="da-DK" dirty="0"/>
              <a:t>som følger:</a:t>
            </a:r>
          </a:p>
          <a:p>
            <a:pPr marL="114300" indent="0">
              <a:buNone/>
            </a:pPr>
            <a:r>
              <a:rPr lang="da-DK" dirty="0"/>
              <a:t>Linjen " I foreningen kan optages de i Aarhus med </a:t>
            </a:r>
            <a:r>
              <a:rPr lang="da-DK" dirty="0" err="1"/>
              <a:t>exequatur</a:t>
            </a:r>
            <a:r>
              <a:rPr lang="da-DK" dirty="0"/>
              <a:t> fungerende konsuler " - ændres til</a:t>
            </a:r>
          </a:p>
          <a:p>
            <a:pPr marL="114300" indent="0">
              <a:buNone/>
            </a:pPr>
            <a:r>
              <a:rPr lang="da-DK" b="1" dirty="0"/>
              <a:t>"I foreningen kan optages de i Region Midt med </a:t>
            </a:r>
            <a:r>
              <a:rPr lang="da-DK" b="1" dirty="0" err="1"/>
              <a:t>exequatur</a:t>
            </a:r>
            <a:r>
              <a:rPr lang="da-DK" b="1" dirty="0"/>
              <a:t> fungerende konsuler </a:t>
            </a:r>
            <a:r>
              <a:rPr lang="da-DK" b="1" dirty="0" smtClean="0"/>
              <a:t>"</a:t>
            </a:r>
            <a:endParaRPr lang="da-DK" b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71600" cy="127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8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Valg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endParaRPr lang="da-DK" dirty="0" smtClean="0"/>
          </a:p>
          <a:p>
            <a:pPr marL="114300" lvl="0" indent="0">
              <a:buNone/>
            </a:pPr>
            <a:endParaRPr lang="da-DK" dirty="0"/>
          </a:p>
          <a:p>
            <a:pPr marL="114300" lvl="0" indent="0">
              <a:buNone/>
            </a:pPr>
            <a:endParaRPr lang="da-DK" dirty="0" smtClean="0"/>
          </a:p>
          <a:p>
            <a:pPr marL="114300" lvl="0" indent="0">
              <a:buNone/>
            </a:pPr>
            <a:r>
              <a:rPr lang="da-DK" dirty="0" smtClean="0"/>
              <a:t>Valg </a:t>
            </a:r>
            <a:r>
              <a:rPr lang="da-DK" dirty="0"/>
              <a:t>af medlemmer til bestyrelsen/Rådet. </a:t>
            </a:r>
            <a:endParaRPr lang="da-DK" dirty="0" smtClean="0"/>
          </a:p>
          <a:p>
            <a:pPr marL="114300" lvl="0" indent="0">
              <a:buNone/>
            </a:pPr>
            <a:r>
              <a:rPr lang="da-DK" dirty="0"/>
              <a:t>(</a:t>
            </a:r>
            <a:r>
              <a:rPr lang="da-DK" dirty="0" smtClean="0"/>
              <a:t>På </a:t>
            </a:r>
            <a:r>
              <a:rPr lang="da-DK" dirty="0"/>
              <a:t>valg er Allan </a:t>
            </a:r>
            <a:r>
              <a:rPr lang="da-DK" dirty="0" smtClean="0"/>
              <a:t>Aagaard (villig </a:t>
            </a:r>
            <a:r>
              <a:rPr lang="da-DK" dirty="0"/>
              <a:t>til </a:t>
            </a:r>
            <a:r>
              <a:rPr lang="da-DK" dirty="0" smtClean="0"/>
              <a:t>genvalg).</a:t>
            </a:r>
            <a:endParaRPr lang="da-DK" dirty="0"/>
          </a:p>
          <a:p>
            <a:pPr marL="114300" lvl="0" indent="0">
              <a:buNone/>
            </a:pPr>
            <a:endParaRPr lang="da-DK" dirty="0" smtClean="0"/>
          </a:p>
          <a:p>
            <a:pPr marL="114300" lvl="0" indent="0">
              <a:buNone/>
            </a:pPr>
            <a:endParaRPr lang="da-DK" dirty="0"/>
          </a:p>
          <a:p>
            <a:pPr marL="114300" lvl="0" indent="0">
              <a:buNone/>
            </a:pPr>
            <a:r>
              <a:rPr lang="da-DK" dirty="0" smtClean="0"/>
              <a:t>Valg </a:t>
            </a:r>
            <a:r>
              <a:rPr lang="da-DK" dirty="0"/>
              <a:t>af </a:t>
            </a:r>
            <a:r>
              <a:rPr lang="da-DK" dirty="0" smtClean="0"/>
              <a:t>revisor. (Jens Bjerg Sørensen villig til genvalg)</a:t>
            </a:r>
            <a:endParaRPr lang="da-DK" dirty="0"/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71600" cy="127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03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Eventuelt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a-DK" dirty="0" smtClean="0"/>
              <a:t>Spørgsmål? </a:t>
            </a:r>
          </a:p>
          <a:p>
            <a:pPr marL="114300" indent="0">
              <a:buNone/>
            </a:pPr>
            <a:endParaRPr lang="da-DK" dirty="0" smtClean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 smtClean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 smtClean="0"/>
          </a:p>
          <a:p>
            <a:pPr marL="114300" indent="0">
              <a:buNone/>
            </a:pPr>
            <a:r>
              <a:rPr lang="da-DK" dirty="0" smtClean="0"/>
              <a:t>                                      Kommentarer?  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71600" cy="127444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78" y="17394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53" y="3645024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0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Beretning</a:t>
            </a:r>
            <a:endParaRPr lang="da-DK" sz="3600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73563"/>
          </a:xfrm>
        </p:spPr>
        <p:txBody>
          <a:bodyPr/>
          <a:lstStyle/>
          <a:p>
            <a:r>
              <a:rPr lang="da-DK" dirty="0" smtClean="0"/>
              <a:t>Konstituering af bestyrelsen juni 2016</a:t>
            </a:r>
          </a:p>
          <a:p>
            <a:r>
              <a:rPr lang="da-DK" dirty="0" smtClean="0"/>
              <a:t>Arbejdet i den nye bestyrelse</a:t>
            </a:r>
          </a:p>
          <a:p>
            <a:r>
              <a:rPr lang="da-DK" dirty="0" smtClean="0"/>
              <a:t>Mål: at skabe </a:t>
            </a:r>
            <a:r>
              <a:rPr lang="da-DK" dirty="0"/>
              <a:t>værdi for foreningens </a:t>
            </a:r>
            <a:r>
              <a:rPr lang="da-DK" dirty="0" smtClean="0"/>
              <a:t>medlemmer.</a:t>
            </a:r>
          </a:p>
          <a:p>
            <a:pPr marL="114300" indent="0">
              <a:buNone/>
            </a:pPr>
            <a:r>
              <a:rPr lang="da-DK" dirty="0" smtClean="0"/>
              <a:t>   Herunder samarbejde med lokale interessenter bl.a.</a:t>
            </a:r>
          </a:p>
          <a:p>
            <a:pPr marL="114300" indent="0">
              <a:buNone/>
            </a:pPr>
            <a:r>
              <a:rPr lang="da-DK" dirty="0" smtClean="0"/>
              <a:t>   Rådhuset, Østjyllands Politi, Borgerservice,</a:t>
            </a:r>
          </a:p>
          <a:p>
            <a:pPr marL="114300" indent="0">
              <a:buNone/>
            </a:pPr>
            <a:r>
              <a:rPr lang="da-DK" dirty="0"/>
              <a:t> </a:t>
            </a:r>
            <a:r>
              <a:rPr lang="da-DK" dirty="0" smtClean="0"/>
              <a:t>  Aarhus Havn, Region Midt, </a:t>
            </a:r>
          </a:p>
          <a:p>
            <a:pPr marL="114300" indent="0">
              <a:buNone/>
            </a:pPr>
            <a:r>
              <a:rPr lang="da-DK" dirty="0"/>
              <a:t> </a:t>
            </a:r>
            <a:r>
              <a:rPr lang="da-DK" dirty="0" smtClean="0"/>
              <a:t>  Væksthus Midt, Retten i Aarhus</a:t>
            </a:r>
          </a:p>
          <a:p>
            <a:pPr marL="114300" indent="0">
              <a:buNone/>
            </a:pPr>
            <a:r>
              <a:rPr lang="da-DK" dirty="0"/>
              <a:t> </a:t>
            </a:r>
            <a:r>
              <a:rPr lang="da-DK" dirty="0" smtClean="0"/>
              <a:t>  Erhverv Aarhus og Aarhus Event.</a:t>
            </a:r>
          </a:p>
          <a:p>
            <a:endParaRPr lang="da-DK" dirty="0" smtClean="0"/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71600" cy="1274445"/>
          </a:xfrm>
          <a:prstGeom prst="rect">
            <a:avLst/>
          </a:prstGeom>
          <a:noFill/>
        </p:spPr>
      </p:pic>
      <p:pic>
        <p:nvPicPr>
          <p:cNvPr id="1028" name="Picture 4" descr="_mg_657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2" y="4077072"/>
            <a:ext cx="30243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Beretning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da-DK" b="1" dirty="0" smtClean="0"/>
              <a:t>Medlemsudvikling</a:t>
            </a:r>
            <a:r>
              <a:rPr lang="da-DK" dirty="0"/>
              <a:t/>
            </a:r>
            <a:br>
              <a:rPr lang="da-DK" dirty="0"/>
            </a:br>
            <a:endParaRPr lang="da-DK" dirty="0" smtClean="0"/>
          </a:p>
          <a:p>
            <a:pPr marL="114300" indent="0">
              <a:buNone/>
            </a:pPr>
            <a:r>
              <a:rPr lang="da-DK" dirty="0" smtClean="0"/>
              <a:t>Juni 2017 </a:t>
            </a:r>
          </a:p>
          <a:p>
            <a:pPr marL="114300" indent="0">
              <a:buNone/>
            </a:pPr>
            <a:r>
              <a:rPr lang="da-DK" dirty="0" smtClean="0"/>
              <a:t>46 medlemmer heraf 27 fungerende konsuler.</a:t>
            </a:r>
          </a:p>
          <a:p>
            <a:pPr marL="114300" indent="0">
              <a:buNone/>
            </a:pPr>
            <a:r>
              <a:rPr lang="da-DK" dirty="0" smtClean="0"/>
              <a:t>Velkommen til:</a:t>
            </a:r>
          </a:p>
          <a:p>
            <a:pPr marL="114300" indent="0">
              <a:buNone/>
            </a:pPr>
            <a:r>
              <a:rPr lang="da-DK" dirty="0" smtClean="0"/>
              <a:t>Jochen van Rijn – Nederlandene</a:t>
            </a:r>
          </a:p>
          <a:p>
            <a:pPr marL="114300" indent="0">
              <a:buNone/>
            </a:pPr>
            <a:r>
              <a:rPr lang="da-DK" dirty="0" smtClean="0"/>
              <a:t>Jesper Ørskov Nielsen – Polen</a:t>
            </a:r>
          </a:p>
          <a:p>
            <a:pPr marL="114300" indent="0">
              <a:buNone/>
            </a:pPr>
            <a:r>
              <a:rPr lang="da-DK" dirty="0" err="1" smtClean="0"/>
              <a:t>Jaume</a:t>
            </a:r>
            <a:r>
              <a:rPr lang="da-DK" dirty="0" smtClean="0"/>
              <a:t> </a:t>
            </a:r>
            <a:r>
              <a:rPr lang="da-DK" dirty="0" err="1" smtClean="0"/>
              <a:t>Ferrer</a:t>
            </a:r>
            <a:r>
              <a:rPr lang="da-DK" dirty="0" smtClean="0"/>
              <a:t> i </a:t>
            </a:r>
            <a:r>
              <a:rPr lang="da-DK" dirty="0" err="1" smtClean="0"/>
              <a:t>Servera</a:t>
            </a:r>
            <a:r>
              <a:rPr lang="da-DK" dirty="0" smtClean="0"/>
              <a:t> – Spanien</a:t>
            </a:r>
          </a:p>
          <a:p>
            <a:pPr marL="114300" indent="0">
              <a:buNone/>
            </a:pPr>
            <a:r>
              <a:rPr lang="da-DK" dirty="0" smtClean="0"/>
              <a:t>Søren Hammer Westmark - Sverige</a:t>
            </a:r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71600" cy="127444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66" y="3573016"/>
            <a:ext cx="3190875" cy="24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7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Beretning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da-DK" b="1" dirty="0" smtClean="0"/>
              <a:t>Nyt logo og </a:t>
            </a:r>
            <a:r>
              <a:rPr lang="da-DK" b="1" dirty="0" err="1" smtClean="0"/>
              <a:t>Pins</a:t>
            </a:r>
            <a:endParaRPr lang="da-DK" b="1" dirty="0" smtClean="0"/>
          </a:p>
          <a:p>
            <a:pPr marL="114300" indent="0">
              <a:buNone/>
            </a:pPr>
            <a:endParaRPr lang="da-DK" b="1" dirty="0"/>
          </a:p>
          <a:p>
            <a:pPr marL="114300" indent="0">
              <a:buNone/>
            </a:pPr>
            <a:r>
              <a:rPr lang="da-DK" dirty="0" smtClean="0"/>
              <a:t>Sponsorer:  Logo 		Konsul Klaus Krogh</a:t>
            </a:r>
          </a:p>
          <a:p>
            <a:pPr marL="114300" indent="0">
              <a:buNone/>
            </a:pPr>
            <a:r>
              <a:rPr lang="da-DK" dirty="0"/>
              <a:t>	</a:t>
            </a:r>
            <a:r>
              <a:rPr lang="da-DK" dirty="0" smtClean="0"/>
              <a:t>	</a:t>
            </a:r>
            <a:r>
              <a:rPr lang="da-DK" dirty="0" err="1" smtClean="0"/>
              <a:t>Pins</a:t>
            </a:r>
            <a:r>
              <a:rPr lang="da-DK" dirty="0" smtClean="0"/>
              <a:t>  		Jysk Emblemfabrik</a:t>
            </a:r>
            <a:r>
              <a:rPr lang="da-DK" dirty="0"/>
              <a:t/>
            </a:r>
            <a:br>
              <a:rPr lang="da-DK" dirty="0"/>
            </a:br>
            <a:endParaRPr lang="da-DK" dirty="0" smtClean="0"/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71600" cy="127444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2880320" cy="236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Beretning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da-DK" b="1" dirty="0" smtClean="0"/>
              <a:t>Sekretariatet:</a:t>
            </a:r>
          </a:p>
          <a:p>
            <a:pPr marL="114300" indent="0">
              <a:buNone/>
            </a:pPr>
            <a:endParaRPr lang="da-DK" dirty="0" smtClean="0"/>
          </a:p>
          <a:p>
            <a:pPr marL="114300" indent="0">
              <a:buNone/>
            </a:pPr>
            <a:r>
              <a:rPr lang="da-DK" dirty="0" smtClean="0"/>
              <a:t>Nyhedsbreve:  	7 stk.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 smtClean="0"/>
              <a:t>Medlemsside:	Arkiv/Log -ind side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 smtClean="0"/>
              <a:t>Hjemmeside:	Knap 1000 hits pr. måned</a:t>
            </a:r>
          </a:p>
          <a:p>
            <a:pPr marL="114300" indent="0">
              <a:buNone/>
            </a:pPr>
            <a:r>
              <a:rPr lang="da-DK" dirty="0"/>
              <a:t>	</a:t>
            </a:r>
            <a:r>
              <a:rPr lang="da-DK" dirty="0" smtClean="0"/>
              <a:t>		Ikonerne: </a:t>
            </a:r>
            <a:r>
              <a:rPr lang="da-DK" i="1" dirty="0" smtClean="0"/>
              <a:t>Find konsulat </a:t>
            </a:r>
            <a:r>
              <a:rPr lang="da-DK" dirty="0" smtClean="0"/>
              <a:t>og </a:t>
            </a:r>
            <a:r>
              <a:rPr lang="da-DK" i="1" dirty="0" smtClean="0"/>
              <a:t>Hvad er en 			Konsul? </a:t>
            </a:r>
            <a:r>
              <a:rPr lang="da-DK" dirty="0"/>
              <a:t>t</a:t>
            </a:r>
            <a:r>
              <a:rPr lang="da-DK" dirty="0" smtClean="0"/>
              <a:t>opper søgningerne. </a:t>
            </a:r>
          </a:p>
          <a:p>
            <a:pPr marL="114300" indent="0">
              <a:buNone/>
            </a:pPr>
            <a:r>
              <a:rPr lang="da-DK" dirty="0"/>
              <a:t>	</a:t>
            </a:r>
            <a:r>
              <a:rPr lang="da-DK" dirty="0" smtClean="0"/>
              <a:t>			       </a:t>
            </a:r>
          </a:p>
          <a:p>
            <a:pPr marL="114300" indent="0">
              <a:buNone/>
            </a:pPr>
            <a:r>
              <a:rPr lang="da-DK" dirty="0"/>
              <a:t>	</a:t>
            </a:r>
            <a:r>
              <a:rPr lang="da-DK" dirty="0" smtClean="0"/>
              <a:t>			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71600" cy="127444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07101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Beretning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da-DK" dirty="0" smtClean="0"/>
              <a:t>90 års jubilæum </a:t>
            </a:r>
          </a:p>
          <a:p>
            <a:pPr marL="114300" indent="0">
              <a:buNone/>
            </a:pPr>
            <a:r>
              <a:rPr lang="da-DK" dirty="0" smtClean="0"/>
              <a:t>Rådhuset/seminar/reception</a:t>
            </a:r>
          </a:p>
          <a:p>
            <a:pPr marL="114300" indent="0">
              <a:buNone/>
            </a:pPr>
            <a:endParaRPr lang="da-DK" dirty="0" smtClean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r>
              <a:rPr lang="da-DK" dirty="0" smtClean="0"/>
              <a:t>Sponsorer	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71600" cy="127444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3234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3528392" cy="26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Beretning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da-DK" dirty="0" smtClean="0"/>
              <a:t>Gallafest på Hotel Royal </a:t>
            </a:r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71600" cy="127444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2664296" cy="2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2399353" cy="176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7"/>
            <a:ext cx="2424112" cy="19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Beretning</a:t>
            </a:r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da-DK" b="1" dirty="0" smtClean="0"/>
              <a:t>Eksterne aktiviteter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R</a:t>
            </a:r>
            <a:r>
              <a:rPr lang="da-DK" dirty="0" smtClean="0"/>
              <a:t>eception </a:t>
            </a:r>
            <a:r>
              <a:rPr lang="da-DK" dirty="0"/>
              <a:t>Århus </a:t>
            </a:r>
            <a:r>
              <a:rPr lang="da-DK" dirty="0" smtClean="0"/>
              <a:t>Havn</a:t>
            </a:r>
          </a:p>
          <a:p>
            <a:pPr marL="114300" indent="0">
              <a:buNone/>
            </a:pP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Åbning </a:t>
            </a:r>
            <a:r>
              <a:rPr lang="da-DK" dirty="0"/>
              <a:t>af Århus Festuge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Møde i internationaliseringsudvalget </a:t>
            </a:r>
            <a:r>
              <a:rPr lang="da-DK" dirty="0"/>
              <a:t>Aarhus kommune, herunder </a:t>
            </a:r>
            <a:r>
              <a:rPr lang="da-DK" dirty="0" smtClean="0"/>
              <a:t>høring</a:t>
            </a:r>
          </a:p>
          <a:p>
            <a:pPr marL="114300" indent="0">
              <a:buNone/>
            </a:pP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Møde </a:t>
            </a:r>
            <a:r>
              <a:rPr lang="da-DK" dirty="0"/>
              <a:t>Østjyllands Politi / Borgerservice </a:t>
            </a:r>
            <a:r>
              <a:rPr lang="da-DK" dirty="0" smtClean="0"/>
              <a:t>/ Kapellerne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VM </a:t>
            </a:r>
            <a:r>
              <a:rPr lang="da-DK" dirty="0"/>
              <a:t>2018</a:t>
            </a:r>
            <a:br>
              <a:rPr lang="da-DK" dirty="0"/>
            </a:br>
            <a:endParaRPr lang="da-DK" dirty="0" smtClean="0"/>
          </a:p>
          <a:p>
            <a:pPr marL="114300" indent="0">
              <a:buNone/>
            </a:pPr>
            <a:r>
              <a:rPr lang="da-DK" dirty="0" smtClean="0"/>
              <a:t>Event </a:t>
            </a:r>
            <a:r>
              <a:rPr lang="da-DK" dirty="0"/>
              <a:t>- </a:t>
            </a:r>
            <a:r>
              <a:rPr lang="da-DK" dirty="0" smtClean="0"/>
              <a:t>Den </a:t>
            </a:r>
            <a:r>
              <a:rPr lang="da-DK" dirty="0"/>
              <a:t>G</a:t>
            </a:r>
            <a:r>
              <a:rPr lang="da-DK" dirty="0" smtClean="0"/>
              <a:t>amle </a:t>
            </a:r>
            <a:r>
              <a:rPr lang="da-DK" dirty="0"/>
              <a:t>B</a:t>
            </a:r>
            <a:r>
              <a:rPr lang="da-DK" dirty="0" smtClean="0"/>
              <a:t>y</a:t>
            </a:r>
            <a:r>
              <a:rPr lang="da-DK" dirty="0"/>
              <a:t/>
            </a:r>
            <a:br>
              <a:rPr lang="da-DK" dirty="0"/>
            </a:br>
            <a:endParaRPr lang="da-DK" dirty="0" smtClean="0"/>
          </a:p>
          <a:p>
            <a:pPr marL="114300" indent="0">
              <a:buNone/>
            </a:pPr>
            <a:r>
              <a:rPr lang="da-DK" dirty="0" smtClean="0"/>
              <a:t>Samarbejde med </a:t>
            </a:r>
            <a:r>
              <a:rPr lang="da-DK" dirty="0"/>
              <a:t>R</a:t>
            </a:r>
            <a:r>
              <a:rPr lang="da-DK" dirty="0" smtClean="0"/>
              <a:t>ådhuset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71600" cy="127444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5425"/>
            <a:ext cx="3096344" cy="1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Regnskab 2016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Corps Consulaire, Arhus, Denmark</a:t>
            </a:r>
            <a:endParaRPr lang="da-DK"/>
          </a:p>
        </p:txBody>
      </p:sp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71600" cy="1274445"/>
          </a:xfrm>
          <a:prstGeom prst="rect">
            <a:avLst/>
          </a:prstGeom>
          <a:noFill/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118875"/>
              </p:ext>
            </p:extLst>
          </p:nvPr>
        </p:nvGraphicFramePr>
        <p:xfrm>
          <a:off x="1471613" y="1772816"/>
          <a:ext cx="6202362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kument" r:id="rId4" imgW="6202058" imgH="5397533" progId="Word.Document.12">
                  <p:embed/>
                </p:oleObj>
              </mc:Choice>
              <mc:Fallback>
                <p:oleObj name="Dokument" r:id="rId4" imgW="6202058" imgH="53975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1613" y="1772816"/>
                        <a:ext cx="6202362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5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er">
  <a:themeElements>
    <a:clrScheme name="Apoteke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e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e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360</TotalTime>
  <Words>290</Words>
  <Application>Microsoft Office PowerPoint</Application>
  <PresentationFormat>Skærmshow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5" baseType="lpstr">
      <vt:lpstr>Apoteker</vt:lpstr>
      <vt:lpstr>Dokument</vt:lpstr>
      <vt:lpstr>Generalforsamling CCA</vt:lpstr>
      <vt:lpstr>Beretning</vt:lpstr>
      <vt:lpstr>Beretning</vt:lpstr>
      <vt:lpstr>Beretning</vt:lpstr>
      <vt:lpstr>Beretning</vt:lpstr>
      <vt:lpstr>Beretning</vt:lpstr>
      <vt:lpstr>Beretning</vt:lpstr>
      <vt:lpstr>Beretning</vt:lpstr>
      <vt:lpstr>Regnskab 2016</vt:lpstr>
      <vt:lpstr>Kontingent for 2017</vt:lpstr>
      <vt:lpstr>Indkomne forslag</vt:lpstr>
      <vt:lpstr>Valg</vt:lpstr>
      <vt:lpstr>Eventuelt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KOnsl</dc:title>
  <dc:creator>Jens</dc:creator>
  <cp:lastModifiedBy>Jens</cp:lastModifiedBy>
  <cp:revision>41</cp:revision>
  <dcterms:created xsi:type="dcterms:W3CDTF">2014-04-14T13:35:20Z</dcterms:created>
  <dcterms:modified xsi:type="dcterms:W3CDTF">2017-06-21T09:31:12Z</dcterms:modified>
</cp:coreProperties>
</file>